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  <p:sldId id="258" r:id="rId4"/>
    <p:sldId id="259" r:id="rId5"/>
    <p:sldId id="261" r:id="rId6"/>
  </p:sldIdLst>
  <p:sldSz cx="9144000" cy="6858000" type="letter"/>
  <p:notesSz cx="6858000" cy="9144000"/>
  <p:defaultTextStyle>
    <a:defPPr>
      <a:defRPr lang="vi-VN"/>
    </a:defPPr>
    <a:lvl1pPr marL="0" algn="l" defTabSz="68360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41803" algn="l" defTabSz="68360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83605" algn="l" defTabSz="68360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025408" algn="l" defTabSz="68360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367211" algn="l" defTabSz="68360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709014" algn="l" defTabSz="68360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050816" algn="l" defTabSz="68360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392619" algn="l" defTabSz="68360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734422" algn="l" defTabSz="68360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1803" indent="0" algn="ctr">
              <a:buNone/>
              <a:defRPr sz="1500"/>
            </a:lvl2pPr>
            <a:lvl3pPr marL="683605" indent="0" algn="ctr">
              <a:buNone/>
              <a:defRPr sz="1300"/>
            </a:lvl3pPr>
            <a:lvl4pPr marL="1025408" indent="0" algn="ctr">
              <a:buNone/>
              <a:defRPr sz="1200"/>
            </a:lvl4pPr>
            <a:lvl5pPr marL="1367211" indent="0" algn="ctr">
              <a:buNone/>
              <a:defRPr sz="1200"/>
            </a:lvl5pPr>
            <a:lvl6pPr marL="1709014" indent="0" algn="ctr">
              <a:buNone/>
              <a:defRPr sz="1200"/>
            </a:lvl6pPr>
            <a:lvl7pPr marL="2050816" indent="0" algn="ctr">
              <a:buNone/>
              <a:defRPr sz="1200"/>
            </a:lvl7pPr>
            <a:lvl8pPr marL="2392619" indent="0" algn="ctr">
              <a:buNone/>
              <a:defRPr sz="1200"/>
            </a:lvl8pPr>
            <a:lvl9pPr marL="2734422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87F8-13F2-4016-9636-CB3D971E9733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EA04-FC1D-4D46-8F08-3C8F8345A9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03608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87F8-13F2-4016-9636-CB3D971E9733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EA04-FC1D-4D46-8F08-3C8F8345A9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1524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87F8-13F2-4016-9636-CB3D971E9733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EA04-FC1D-4D46-8F08-3C8F8345A9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07334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87F8-13F2-4016-9636-CB3D971E9733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EA04-FC1D-4D46-8F08-3C8F8345A9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49017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5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180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360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2540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6721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090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081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261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3442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87F8-13F2-4016-9636-CB3D971E9733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EA04-FC1D-4D46-8F08-3C8F8345A9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2323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87F8-13F2-4016-9636-CB3D971E9733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EA04-FC1D-4D46-8F08-3C8F8345A9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7125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1803" indent="0">
              <a:buNone/>
              <a:defRPr sz="1500" b="1"/>
            </a:lvl2pPr>
            <a:lvl3pPr marL="683605" indent="0">
              <a:buNone/>
              <a:defRPr sz="1300" b="1"/>
            </a:lvl3pPr>
            <a:lvl4pPr marL="1025408" indent="0">
              <a:buNone/>
              <a:defRPr sz="1200" b="1"/>
            </a:lvl4pPr>
            <a:lvl5pPr marL="1367211" indent="0">
              <a:buNone/>
              <a:defRPr sz="1200" b="1"/>
            </a:lvl5pPr>
            <a:lvl6pPr marL="1709014" indent="0">
              <a:buNone/>
              <a:defRPr sz="1200" b="1"/>
            </a:lvl6pPr>
            <a:lvl7pPr marL="2050816" indent="0">
              <a:buNone/>
              <a:defRPr sz="1200" b="1"/>
            </a:lvl7pPr>
            <a:lvl8pPr marL="2392619" indent="0">
              <a:buNone/>
              <a:defRPr sz="1200" b="1"/>
            </a:lvl8pPr>
            <a:lvl9pPr marL="2734422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1803" indent="0">
              <a:buNone/>
              <a:defRPr sz="1500" b="1"/>
            </a:lvl2pPr>
            <a:lvl3pPr marL="683605" indent="0">
              <a:buNone/>
              <a:defRPr sz="1300" b="1"/>
            </a:lvl3pPr>
            <a:lvl4pPr marL="1025408" indent="0">
              <a:buNone/>
              <a:defRPr sz="1200" b="1"/>
            </a:lvl4pPr>
            <a:lvl5pPr marL="1367211" indent="0">
              <a:buNone/>
              <a:defRPr sz="1200" b="1"/>
            </a:lvl5pPr>
            <a:lvl6pPr marL="1709014" indent="0">
              <a:buNone/>
              <a:defRPr sz="1200" b="1"/>
            </a:lvl6pPr>
            <a:lvl7pPr marL="2050816" indent="0">
              <a:buNone/>
              <a:defRPr sz="1200" b="1"/>
            </a:lvl7pPr>
            <a:lvl8pPr marL="2392619" indent="0">
              <a:buNone/>
              <a:defRPr sz="1200" b="1"/>
            </a:lvl8pPr>
            <a:lvl9pPr marL="2734422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87F8-13F2-4016-9636-CB3D971E9733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EA04-FC1D-4D46-8F08-3C8F8345A9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11706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87F8-13F2-4016-9636-CB3D971E9733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EA04-FC1D-4D46-8F08-3C8F8345A9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5891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87F8-13F2-4016-9636-CB3D971E9733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EA04-FC1D-4D46-8F08-3C8F8345A9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56810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2057401"/>
            <a:ext cx="294917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1803" indent="0">
              <a:buNone/>
              <a:defRPr sz="1000"/>
            </a:lvl2pPr>
            <a:lvl3pPr marL="683605" indent="0">
              <a:buNone/>
              <a:defRPr sz="900"/>
            </a:lvl3pPr>
            <a:lvl4pPr marL="1025408" indent="0">
              <a:buNone/>
              <a:defRPr sz="700"/>
            </a:lvl4pPr>
            <a:lvl5pPr marL="1367211" indent="0">
              <a:buNone/>
              <a:defRPr sz="700"/>
            </a:lvl5pPr>
            <a:lvl6pPr marL="1709014" indent="0">
              <a:buNone/>
              <a:defRPr sz="700"/>
            </a:lvl6pPr>
            <a:lvl7pPr marL="2050816" indent="0">
              <a:buNone/>
              <a:defRPr sz="700"/>
            </a:lvl7pPr>
            <a:lvl8pPr marL="2392619" indent="0">
              <a:buNone/>
              <a:defRPr sz="700"/>
            </a:lvl8pPr>
            <a:lvl9pPr marL="2734422" indent="0">
              <a:buNone/>
              <a:defRPr sz="7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87F8-13F2-4016-9636-CB3D971E9733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EA04-FC1D-4D46-8F08-3C8F8345A9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3936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1803" indent="0">
              <a:buNone/>
              <a:defRPr sz="2100"/>
            </a:lvl2pPr>
            <a:lvl3pPr marL="683605" indent="0">
              <a:buNone/>
              <a:defRPr sz="1800"/>
            </a:lvl3pPr>
            <a:lvl4pPr marL="1025408" indent="0">
              <a:buNone/>
              <a:defRPr sz="1500"/>
            </a:lvl4pPr>
            <a:lvl5pPr marL="1367211" indent="0">
              <a:buNone/>
              <a:defRPr sz="1500"/>
            </a:lvl5pPr>
            <a:lvl6pPr marL="1709014" indent="0">
              <a:buNone/>
              <a:defRPr sz="1500"/>
            </a:lvl6pPr>
            <a:lvl7pPr marL="2050816" indent="0">
              <a:buNone/>
              <a:defRPr sz="1500"/>
            </a:lvl7pPr>
            <a:lvl8pPr marL="2392619" indent="0">
              <a:buNone/>
              <a:defRPr sz="1500"/>
            </a:lvl8pPr>
            <a:lvl9pPr marL="2734422" indent="0">
              <a:buNone/>
              <a:defRPr sz="15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2057401"/>
            <a:ext cx="294917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1803" indent="0">
              <a:buNone/>
              <a:defRPr sz="1000"/>
            </a:lvl2pPr>
            <a:lvl3pPr marL="683605" indent="0">
              <a:buNone/>
              <a:defRPr sz="900"/>
            </a:lvl3pPr>
            <a:lvl4pPr marL="1025408" indent="0">
              <a:buNone/>
              <a:defRPr sz="700"/>
            </a:lvl4pPr>
            <a:lvl5pPr marL="1367211" indent="0">
              <a:buNone/>
              <a:defRPr sz="700"/>
            </a:lvl5pPr>
            <a:lvl6pPr marL="1709014" indent="0">
              <a:buNone/>
              <a:defRPr sz="700"/>
            </a:lvl6pPr>
            <a:lvl7pPr marL="2050816" indent="0">
              <a:buNone/>
              <a:defRPr sz="700"/>
            </a:lvl7pPr>
            <a:lvl8pPr marL="2392619" indent="0">
              <a:buNone/>
              <a:defRPr sz="700"/>
            </a:lvl8pPr>
            <a:lvl9pPr marL="2734422" indent="0">
              <a:buNone/>
              <a:defRPr sz="7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787F8-13F2-4016-9636-CB3D971E9733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1EA04-FC1D-4D46-8F08-3C8F8345A9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19330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68361" tIns="34180" rIns="68361" bIns="341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68361" tIns="34180" rIns="68361" bIns="3418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68361" tIns="34180" rIns="68361" bIns="3418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787F8-13F2-4016-9636-CB3D971E9733}" type="datetimeFigureOut">
              <a:rPr lang="vi-VN" smtClean="0"/>
              <a:t>03/04/2023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68361" tIns="34180" rIns="68361" bIns="3418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68361" tIns="34180" rIns="68361" bIns="3418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1EA04-FC1D-4D46-8F08-3C8F8345A99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252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3605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0901" indent="-170901" algn="l" defTabSz="683605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2704" indent="-170901" algn="l" defTabSz="6836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4507" indent="-170901" algn="l" defTabSz="6836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6310" indent="-170901" algn="l" defTabSz="6836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38112" indent="-170901" algn="l" defTabSz="6836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79915" indent="-170901" algn="l" defTabSz="6836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1718" indent="-170901" algn="l" defTabSz="6836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63520" indent="-170901" algn="l" defTabSz="6836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05323" indent="-170901" algn="l" defTabSz="683605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68360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1803" algn="l" defTabSz="68360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3605" algn="l" defTabSz="68360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5408" algn="l" defTabSz="68360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67211" algn="l" defTabSz="68360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014" algn="l" defTabSz="68360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0816" algn="l" defTabSz="68360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2619" algn="l" defTabSz="68360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34422" algn="l" defTabSz="68360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MS\Desktop\PTTNN4T\học liệu\HÌNH\HÌNH CÔ DẠ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558" y="1584103"/>
            <a:ext cx="5602309" cy="4060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702174" y="555334"/>
            <a:ext cx="5434344" cy="530692"/>
          </a:xfrm>
          <a:prstGeom prst="rect">
            <a:avLst/>
          </a:prstGeom>
        </p:spPr>
        <p:txBody>
          <a:bodyPr wrap="square" lIns="68361" tIns="34180" rIns="68361" bIns="34180">
            <a:spAutoFit/>
          </a:bodyPr>
          <a:lstStyle/>
          <a:p>
            <a:pPr algn="ctr"/>
            <a:r>
              <a:rPr lang="en-GB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GB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CÔ DẠY</a:t>
            </a:r>
            <a:endParaRPr lang="en-US" sz="3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037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792" y="622704"/>
            <a:ext cx="2968534" cy="5552349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54109" r="54103"/>
          <a:stretch/>
        </p:blipFill>
        <p:spPr>
          <a:xfrm>
            <a:off x="597628" y="632598"/>
            <a:ext cx="4444453" cy="584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81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363" y="674219"/>
            <a:ext cx="3311434" cy="4794704"/>
          </a:xfrm>
        </p:spPr>
        <p:txBody>
          <a:bodyPr>
            <a:no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0595" y="503889"/>
            <a:ext cx="4546242" cy="5761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662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6945" y="1690690"/>
            <a:ext cx="5882425" cy="451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65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277396"/>
            <a:ext cx="7886700" cy="1358537"/>
          </a:xfrm>
        </p:spPr>
        <p:txBody>
          <a:bodyPr>
            <a:normAutofit/>
          </a:bodyPr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20856"/>
          <a:stretch/>
        </p:blipFill>
        <p:spPr>
          <a:xfrm>
            <a:off x="1625774" y="306026"/>
            <a:ext cx="5758007" cy="5090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55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24</Words>
  <Application>Microsoft Office PowerPoint</Application>
  <PresentationFormat>Letter Paper (8.5x11 in)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Mẹ mẹ ơi cô dạy Phải giữ sạch đôi tay</vt:lpstr>
      <vt:lpstr>Bàn tay mà giây bẩn Sách áo cũng bẩn ngay</vt:lpstr>
      <vt:lpstr>Mẹ mẹ ơi cô dạy Cãi nhau là không vui</vt:lpstr>
      <vt:lpstr>Cái miệng nó xinh thế Chỉ nói điều hay thôi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CMS</cp:lastModifiedBy>
  <cp:revision>6</cp:revision>
  <dcterms:created xsi:type="dcterms:W3CDTF">2023-03-15T09:49:31Z</dcterms:created>
  <dcterms:modified xsi:type="dcterms:W3CDTF">2023-04-03T09:43:47Z</dcterms:modified>
</cp:coreProperties>
</file>